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66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0" autoAdjust="0"/>
    <p:restoredTop sz="94660"/>
  </p:normalViewPr>
  <p:slideViewPr>
    <p:cSldViewPr>
      <p:cViewPr varScale="1">
        <p:scale>
          <a:sx n="59" d="100"/>
          <a:sy n="5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8F557-63F2-4A1E-930C-7C75821590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B5CDA-799A-479B-BB11-4ECD16B376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0EDDD-D240-40C2-957A-734DE54CAB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DE8A2C-F08F-4102-9BE9-34056E73BF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CB086-2EFC-4BF7-A9C0-0D6EF96A15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B333C-C760-45F0-97AA-6142D22894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A43E5-A10A-40D9-8828-110E9FE07B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EC3AB-4E1D-48A9-84E3-0D3C3A92A8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A120-9275-4D47-8E54-EEE44CDB05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814C2-39D4-4B94-8177-52E41DB6AF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BD77-B461-4056-AF1E-D78FD28A0F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3C8AD-FCAE-477D-AF40-7DA5F8E271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CF3DC5-29A2-431E-9836-CAB12629583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55650" y="1196975"/>
            <a:ext cx="26654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66CC"/>
                </a:solidFill>
              </a:rPr>
              <a:t>C</a:t>
            </a:r>
            <a:r>
              <a:rPr lang="ru-RU" sz="6000" b="1">
                <a:solidFill>
                  <a:srgbClr val="FF66CC"/>
                </a:solidFill>
              </a:rPr>
              <a:t>ЕМЬ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331913" y="3141663"/>
            <a:ext cx="309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6600FF"/>
                </a:solidFill>
              </a:rPr>
              <a:t>ЧУДЕС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356100" y="4581525"/>
            <a:ext cx="3167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>
                <a:solidFill>
                  <a:srgbClr val="FF0000"/>
                </a:solidFill>
              </a:rPr>
              <a:t>СВЕТА</a:t>
            </a:r>
          </a:p>
        </p:txBody>
      </p:sp>
      <p:pic>
        <p:nvPicPr>
          <p:cNvPr id="18444" name="Picture 12" descr="ind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692150"/>
            <a:ext cx="4932362" cy="3287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7663" y="0"/>
            <a:ext cx="4956175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00200" y="5537200"/>
            <a:ext cx="6932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5805488"/>
            <a:ext cx="8820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rgbClr val="FF66CC"/>
                </a:solidFill>
              </a:rPr>
              <a:t>Собор Парижской богоматери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0"/>
            <a:ext cx="508635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042988" y="5734050"/>
            <a:ext cx="7705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rgbClr val="FF66CC"/>
                </a:solidFill>
              </a:rPr>
              <a:t>Храм Василия Блаженного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0"/>
            <a:ext cx="48514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692275" y="5876925"/>
            <a:ext cx="68405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66CC"/>
                </a:solidFill>
              </a:rPr>
              <a:t>Храм Святой Софии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0"/>
            <a:ext cx="502285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619250" y="5589588"/>
            <a:ext cx="66976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66CC"/>
                </a:solidFill>
              </a:rPr>
              <a:t>Тадж-Махал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4088" cy="53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0"/>
            <a:ext cx="465931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827088" y="5589588"/>
            <a:ext cx="78501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48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900113" y="5734050"/>
            <a:ext cx="7632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rgbClr val="FF66CC"/>
                </a:solidFill>
              </a:rPr>
              <a:t>Великая Китайская стена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9144000" cy="3986213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4213" y="5157788"/>
            <a:ext cx="8064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solidFill>
                  <a:srgbClr val="FF66CC"/>
                </a:solidFill>
              </a:rPr>
              <a:t>Египетские пирамиды</a:t>
            </a:r>
          </a:p>
        </p:txBody>
      </p:sp>
      <p:pic>
        <p:nvPicPr>
          <p:cNvPr id="19464" name="Picture 8" descr="2002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549275"/>
            <a:ext cx="2590800" cy="387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main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333375"/>
            <a:ext cx="5556250" cy="5033963"/>
          </a:xfrm>
          <a:noFill/>
          <a:ln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5589588"/>
            <a:ext cx="9144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66CC"/>
                </a:solidFill>
              </a:rPr>
              <a:t>Висячие сады в Вавилоне</a:t>
            </a:r>
          </a:p>
        </p:txBody>
      </p:sp>
      <p:pic>
        <p:nvPicPr>
          <p:cNvPr id="3084" name="Picture 12" descr="st34_01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51500" y="476250"/>
            <a:ext cx="2776538" cy="48291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main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00338" y="476250"/>
            <a:ext cx="4030662" cy="5321300"/>
          </a:xfrm>
          <a:noFill/>
          <a:ln/>
        </p:spPr>
      </p:pic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00113" y="5805488"/>
            <a:ext cx="73437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>
                <a:solidFill>
                  <a:srgbClr val="FF66CC"/>
                </a:solidFill>
              </a:rPr>
              <a:t>Статуя Зевса в Олимпии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60350"/>
            <a:ext cx="3795712" cy="5327650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8888" y="5876925"/>
            <a:ext cx="705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FF66CC"/>
                </a:solidFill>
              </a:rPr>
              <a:t>Мавзолей в Галикарнасе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8532813" cy="4267200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23850" y="5157788"/>
            <a:ext cx="85693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66CC"/>
                </a:solidFill>
              </a:rPr>
              <a:t>Храм Артемиды Эфесской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0"/>
            <a:ext cx="4019550" cy="5661025"/>
          </a:xfrm>
          <a:prstGeom prst="rect">
            <a:avLst/>
          </a:prstGeom>
          <a:noFill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00113" y="5589588"/>
            <a:ext cx="74898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66CC"/>
                </a:solidFill>
              </a:rPr>
              <a:t>Александрийский маяк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0"/>
            <a:ext cx="3843337" cy="5073650"/>
          </a:xfrm>
          <a:prstGeom prst="rect">
            <a:avLst/>
          </a:prstGeom>
          <a:noFill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116013" y="5516563"/>
            <a:ext cx="6911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solidFill>
                  <a:srgbClr val="FF66CC"/>
                </a:solidFill>
              </a:rPr>
              <a:t>Колосс Родосский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04813"/>
            <a:ext cx="23288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404813"/>
            <a:ext cx="27178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2852738"/>
            <a:ext cx="265271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9700" y="2781300"/>
            <a:ext cx="271780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47813" y="5943600"/>
            <a:ext cx="64087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solidFill>
                  <a:srgbClr val="FF66CC"/>
                </a:solidFill>
              </a:rPr>
              <a:t>Колизей</a:t>
            </a:r>
          </a:p>
        </p:txBody>
      </p:sp>
      <p:pic>
        <p:nvPicPr>
          <p:cNvPr id="12298" name="Picture 10" descr="259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27313" y="1484313"/>
            <a:ext cx="4481512" cy="2935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38</Words>
  <Application>Microsoft PowerPoint</Application>
  <PresentationFormat>Экран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Arial Narrow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Cabinet_TCO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TMD User</cp:lastModifiedBy>
  <cp:revision>5</cp:revision>
  <dcterms:created xsi:type="dcterms:W3CDTF">2003-12-22T05:37:43Z</dcterms:created>
  <dcterms:modified xsi:type="dcterms:W3CDTF">2010-05-11T21:43:12Z</dcterms:modified>
</cp:coreProperties>
</file>